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57" r:id="rId3"/>
    <p:sldId id="263" r:id="rId4"/>
    <p:sldId id="279" r:id="rId5"/>
    <p:sldId id="260" r:id="rId6"/>
    <p:sldId id="261" r:id="rId7"/>
    <p:sldId id="264" r:id="rId8"/>
    <p:sldId id="262" r:id="rId9"/>
    <p:sldId id="265" r:id="rId10"/>
    <p:sldId id="267" r:id="rId11"/>
    <p:sldId id="268" r:id="rId12"/>
    <p:sldId id="270" r:id="rId13"/>
    <p:sldId id="266" r:id="rId14"/>
    <p:sldId id="269" r:id="rId15"/>
    <p:sldId id="271" r:id="rId16"/>
    <p:sldId id="277" r:id="rId17"/>
    <p:sldId id="278" r:id="rId18"/>
    <p:sldId id="272" r:id="rId19"/>
    <p:sldId id="273" r:id="rId20"/>
    <p:sldId id="274" r:id="rId21"/>
    <p:sldId id="276" r:id="rId22"/>
    <p:sldId id="275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318FDA-AA1C-4C3C-AA57-36F3E633AA2B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C7C21-5230-47B2-B562-264C9B7242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558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C7C21-5230-47B2-B562-264C9B72428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831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C7C21-5230-47B2-B562-264C9B72428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05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DCE3111-A9BA-49AE-B68A-EB84643B82EE}" type="datetimeFigureOut">
              <a:rPr lang="ru-RU" smtClean="0"/>
              <a:t>04.07.2019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841933A-7802-400F-9E6E-ACD83FC798A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hyperlink" Target="http://podvignaroda.mil.ru/?#tab=navHome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784976" cy="5976664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История </a:t>
            </a:r>
            <a:r>
              <a:rPr lang="ru-RU" sz="6600" b="1" dirty="0">
                <a:latin typeface="Arial" panose="020B0604020202020204" pitchFamily="34" charset="0"/>
                <a:cs typeface="Arial" panose="020B0604020202020204" pitchFamily="34" charset="0"/>
              </a:rPr>
              <a:t>сквозь </a:t>
            </a:r>
            <a:r>
              <a:rPr lang="ru-RU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призму объектива: </a:t>
            </a:r>
            <a:br>
              <a:rPr lang="ru-RU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Евгений </a:t>
            </a:r>
            <a:r>
              <a:rPr lang="ru-RU" sz="6600" b="1" dirty="0">
                <a:latin typeface="Arial" panose="020B0604020202020204" pitchFamily="34" charset="0"/>
                <a:cs typeface="Arial" panose="020B0604020202020204" pitchFamily="34" charset="0"/>
              </a:rPr>
              <a:t>Халдей – фотограф войны и Победы</a:t>
            </a:r>
            <a:r>
              <a:rPr lang="ru-RU" sz="6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6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45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445" y="116632"/>
            <a:ext cx="4422986" cy="6624736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4505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919409"/>
            <a:ext cx="2736304" cy="5877985"/>
          </a:xfrm>
          <a:ln w="38100">
            <a:solidFill>
              <a:schemeClr val="accent1">
                <a:lumMod val="7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Фисанович</a:t>
            </a:r>
            <a:r>
              <a:rPr lang="ru-RU" sz="31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Израиль Ильич (1914 –1944) – советский подводник, Герой Советского Союза, командир </a:t>
            </a:r>
            <a:r>
              <a:rPr lang="ru-RU" sz="31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подводной </a:t>
            </a:r>
            <a:r>
              <a:rPr lang="ru-RU" sz="31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лодки «М-172</a:t>
            </a:r>
            <a:r>
              <a:rPr lang="ru-RU" sz="31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3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7"/>
            <a:ext cx="3253507" cy="5400601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6857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996952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Погибшие в небе за Родину становятся небом над ней</a:t>
            </a:r>
            <a:br>
              <a:rPr lang="ru-RU" sz="6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04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868" y="116631"/>
            <a:ext cx="4426620" cy="6639933"/>
          </a:xfrm>
          <a:ln w="38100">
            <a:solidFill>
              <a:schemeClr val="accent1">
                <a:lumMod val="7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531440"/>
            <a:ext cx="4392488" cy="674136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Сафонов </a:t>
            </a:r>
            <a:r>
              <a:rPr lang="ru-RU" sz="28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Борис </a:t>
            </a:r>
            <a:r>
              <a:rPr lang="ru-RU" sz="2800" b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Феоктистович</a:t>
            </a:r>
            <a:r>
              <a:rPr lang="ru-RU" sz="28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1915 – 1942) – советский военный лётчик, участник Великой Отечественной войны, дважды Герой Советского Союза. </a:t>
            </a:r>
            <a:r>
              <a:rPr lang="ru-RU" sz="24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Первый </a:t>
            </a:r>
            <a:r>
              <a:rPr lang="ru-RU" sz="2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дважды Герой Советского Союза, заслуживший это звание в ходе Великой Отечественной войны, лучший советский лётчик-истребитель </a:t>
            </a:r>
            <a:r>
              <a:rPr lang="ru-RU" sz="24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1941–1942 </a:t>
            </a:r>
            <a:r>
              <a:rPr lang="ru-RU" sz="2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гг.</a:t>
            </a:r>
            <a:br>
              <a:rPr lang="ru-RU" sz="2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41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1311424"/>
            <a:ext cx="7694236" cy="5285928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26181" y="116632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1974 год, на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экраны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вышел фильм </a:t>
            </a:r>
          </a:p>
          <a:p>
            <a:pPr algn="ctr"/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В бой идут одни «старики»</a:t>
            </a:r>
          </a:p>
        </p:txBody>
      </p:sp>
    </p:spTree>
    <p:extLst>
      <p:ext uri="{BB962C8B-B14F-4D97-AF65-F5344CB8AC3E}">
        <p14:creationId xmlns:p14="http://schemas.microsoft.com/office/powerpoint/2010/main" val="159736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3204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 небе «ночные ведьмы»</a:t>
            </a:r>
            <a:br>
              <a:rPr lang="ru-RU" sz="48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060848"/>
            <a:ext cx="4652977" cy="3600400"/>
          </a:xfr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0" y="980728"/>
            <a:ext cx="5141311" cy="360040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0" y="5825247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Надежда Попова и Ирина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Себрова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– летчицы 46-го женского авиаполка. </a:t>
            </a: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их счету от 500 до 1000 вылетов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9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94" y="-24340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Прототипы Ромео и Маши 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013440"/>
            <a:ext cx="6260980" cy="4719816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4974" y="5733256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амкомэска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46-го гвардейского женского полка ночных </a:t>
            </a:r>
            <a:r>
              <a:rPr lang="ru-RU" sz="2000" b="1">
                <a:latin typeface="Arial" panose="020B0604020202020204" pitchFamily="34" charset="0"/>
                <a:cs typeface="Arial" panose="020B0604020202020204" pitchFamily="34" charset="0"/>
              </a:rPr>
              <a:t>бомбардировщиков </a:t>
            </a:r>
            <a:r>
              <a:rPr lang="ru-RU" sz="2000" b="1" smtClean="0">
                <a:latin typeface="Arial" panose="020B0604020202020204" pitchFamily="34" charset="0"/>
                <a:cs typeface="Arial" panose="020B0604020202020204" pitchFamily="34" charset="0"/>
              </a:rPr>
              <a:t>Надежда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Попова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лётчик-истребитель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821-го истребительного </a:t>
            </a:r>
            <a:r>
              <a:rPr lang="ru-RU" sz="2000" b="1">
                <a:latin typeface="Arial" panose="020B0604020202020204" pitchFamily="34" charset="0"/>
                <a:cs typeface="Arial" panose="020B0604020202020204" pitchFamily="34" charset="0"/>
              </a:rPr>
              <a:t>полка </a:t>
            </a:r>
            <a:r>
              <a:rPr lang="ru-RU" sz="2000" b="1" smtClean="0">
                <a:latin typeface="Arial" panose="020B0604020202020204" pitchFamily="34" charset="0"/>
                <a:cs typeface="Arial" panose="020B0604020202020204" pitchFamily="34" charset="0"/>
              </a:rPr>
              <a:t>Семен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Харламов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91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924944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Военные фотокорреспонденты</a:t>
            </a:r>
            <a:b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Евгений Халдей</a:t>
            </a:r>
            <a:r>
              <a:rPr lang="ru-RU" sz="40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один из  258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09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Памятник фронтовым корреспондентам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484" y="868716"/>
            <a:ext cx="3964040" cy="5872652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4623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56792"/>
            <a:ext cx="9144000" cy="12192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Материал  электронного банка документов </a:t>
            </a:r>
            <a:br>
              <a:rPr lang="ru-RU" sz="3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«Подвиг народа в Великой Отечественной войне 1941-1945 гг.»</a:t>
            </a:r>
            <a:r>
              <a:rPr lang="ru-RU" sz="32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effectLst/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http://podvignaroda.mil.ru/?#tab=navHome</a:t>
            </a:r>
            <a:r>
              <a:rPr lang="ru-RU" sz="3200" b="1" dirty="0">
                <a:effectLst/>
              </a:rPr>
              <a:t/>
            </a:r>
            <a:br>
              <a:rPr lang="ru-RU" sz="3200" b="1" dirty="0">
                <a:effectLst/>
              </a:rPr>
            </a:b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28" y="2267974"/>
            <a:ext cx="8838015" cy="4483444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8850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76672"/>
            <a:ext cx="77048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«От Москвы до Бреста</a:t>
            </a:r>
          </a:p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Нет такого места,</a:t>
            </a:r>
          </a:p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Где бы не скитались мы в пыли,</a:t>
            </a:r>
          </a:p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С «лейкой» и с блокнотом,</a:t>
            </a:r>
          </a:p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А то и с пулеметом</a:t>
            </a:r>
          </a:p>
          <a:p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Сквозь огонь и стужу мы прошли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5157192"/>
            <a:ext cx="8212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«Корреспондентская застольная», автор – Константин Симонов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Леонид Утесо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6416" y="6066902"/>
            <a:ext cx="635994" cy="63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62858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895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26" y="548680"/>
            <a:ext cx="8672118" cy="54006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45579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681" y="143035"/>
            <a:ext cx="5291615" cy="6526325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29602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28" y="692696"/>
            <a:ext cx="8766160" cy="5484379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859938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80728"/>
            <a:ext cx="4852222" cy="4107160"/>
          </a:xfr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Спасибо за внимание!</a:t>
            </a:r>
            <a:endParaRPr lang="ru-RU" sz="3600" b="1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522920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Петрова Галина Николаевна, заведующая </a:t>
            </a:r>
            <a:r>
              <a:rPr lang="ru-RU" dirty="0"/>
              <a:t>научно-методическим отделом БУКОО «Библиотека им. М. М. Пришвина»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5012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94598"/>
            <a:ext cx="5112568" cy="6677013"/>
          </a:xfrm>
          <a:solidFill>
            <a:schemeClr val="accent1">
              <a:lumMod val="75000"/>
            </a:schemeClr>
          </a:solidFill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97419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7016" y="-171400"/>
            <a:ext cx="8856984" cy="9037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Евгений Халдей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20" y="814136"/>
            <a:ext cx="8444727" cy="5639200"/>
          </a:xfrm>
          <a:ln w="38100"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0636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2798"/>
            <a:ext cx="4896544" cy="6512403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9673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8" y="476672"/>
            <a:ext cx="8856984" cy="590465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34467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latin typeface="Arial" panose="020B0604020202020204" pitchFamily="34" charset="0"/>
                <a:cs typeface="Arial" panose="020B0604020202020204" pitchFamily="34" charset="0"/>
              </a:rPr>
              <a:t>МГНОВЕНИЯ ВОЙНЫ</a:t>
            </a:r>
            <a:endParaRPr lang="ru-RU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58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900"/>
            <a:ext cx="5040560" cy="6431754"/>
          </a:xfrm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88640"/>
            <a:ext cx="3312368" cy="6490589"/>
          </a:xfrm>
          <a:ln w="381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6219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74" y="80630"/>
            <a:ext cx="8924022" cy="6693016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3372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920</TotalTime>
  <Words>169</Words>
  <Application>Microsoft Office PowerPoint</Application>
  <PresentationFormat>Экран (4:3)</PresentationFormat>
  <Paragraphs>27</Paragraphs>
  <Slides>23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Бумажная</vt:lpstr>
      <vt:lpstr>История сквозь призму объектива:  Евгений Халдей – фотограф войны и Победы </vt:lpstr>
      <vt:lpstr>Презентация PowerPoint</vt:lpstr>
      <vt:lpstr>Презентация PowerPoint</vt:lpstr>
      <vt:lpstr>Евгений Халдей</vt:lpstr>
      <vt:lpstr>Презентация PowerPoint</vt:lpstr>
      <vt:lpstr>Презентация PowerPoint</vt:lpstr>
      <vt:lpstr>МГНОВЕНИЯ ВОЙНЫ</vt:lpstr>
      <vt:lpstr>Презентация PowerPoint</vt:lpstr>
      <vt:lpstr>Презентация PowerPoint</vt:lpstr>
      <vt:lpstr>Презентация PowerPoint</vt:lpstr>
      <vt:lpstr>Фисанович Израиль Ильич (1914 –1944) – советский подводник, Герой Советского Союза, командир подводной лодки «М-172» </vt:lpstr>
      <vt:lpstr>Погибшие в небе за Родину становятся небом над ней </vt:lpstr>
      <vt:lpstr>Сафонов  Борис Феоктистович  (1915 – 1942) – советский военный лётчик, участник Великой Отечественной войны, дважды Герой Советского Союза.  Первый дважды Герой Советского Союза, заслуживший это звание в ходе Великой Отечественной войны, лучший советский лётчик-истребитель  1941–1942 гг. </vt:lpstr>
      <vt:lpstr>Презентация PowerPoint</vt:lpstr>
      <vt:lpstr>В небе «ночные ведьмы» </vt:lpstr>
      <vt:lpstr>Прототипы Ромео и Маши </vt:lpstr>
      <vt:lpstr>Военные фотокорреспонденты   Евгений Халдей – один из  258</vt:lpstr>
      <vt:lpstr>Памятник фронтовым корреспондентам </vt:lpstr>
      <vt:lpstr>Материал  электронного банка документов  «Подвиг народа в Великой Отечественной войне 1941-1945 гг.» http://podvignaroda.mil.ru/?#tab=navHome 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Metodist</dc:creator>
  <cp:lastModifiedBy>Metodist</cp:lastModifiedBy>
  <cp:revision>49</cp:revision>
  <dcterms:created xsi:type="dcterms:W3CDTF">2018-12-29T08:13:23Z</dcterms:created>
  <dcterms:modified xsi:type="dcterms:W3CDTF">2019-07-04T08:44:39Z</dcterms:modified>
</cp:coreProperties>
</file>